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8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1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19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4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9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947334" y="6307668"/>
            <a:ext cx="6714067" cy="4402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ooi</dc:creator>
  <cp:lastModifiedBy>田中 皓介</cp:lastModifiedBy>
  <cp:revision>4</cp:revision>
  <dcterms:created xsi:type="dcterms:W3CDTF">2020-05-14T01:33:05Z</dcterms:created>
  <dcterms:modified xsi:type="dcterms:W3CDTF">2020-05-19T05:51:23Z</dcterms:modified>
</cp:coreProperties>
</file>