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88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84F3-952B-4C71-B88B-6E78F7892343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0989-E0D6-4DEF-8B3C-EA1708A464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278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84F3-952B-4C71-B88B-6E78F7892343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0989-E0D6-4DEF-8B3C-EA1708A464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4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84F3-952B-4C71-B88B-6E78F7892343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0989-E0D6-4DEF-8B3C-EA1708A464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39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84F3-952B-4C71-B88B-6E78F7892343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0989-E0D6-4DEF-8B3C-EA1708A464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85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84F3-952B-4C71-B88B-6E78F7892343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0989-E0D6-4DEF-8B3C-EA1708A464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81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84F3-952B-4C71-B88B-6E78F7892343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0989-E0D6-4DEF-8B3C-EA1708A464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31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84F3-952B-4C71-B88B-6E78F7892343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0989-E0D6-4DEF-8B3C-EA1708A464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519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84F3-952B-4C71-B88B-6E78F7892343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0989-E0D6-4DEF-8B3C-EA1708A464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74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84F3-952B-4C71-B88B-6E78F7892343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0989-E0D6-4DEF-8B3C-EA1708A464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73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84F3-952B-4C71-B88B-6E78F7892343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0989-E0D6-4DEF-8B3C-EA1708A464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140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84F3-952B-4C71-B88B-6E78F7892343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0989-E0D6-4DEF-8B3C-EA1708A464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229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784F3-952B-4C71-B88B-6E78F7892343}" type="datetimeFigureOut">
              <a:rPr kumimoji="1" lang="ja-JP" altLang="en-US" smtClean="0"/>
              <a:t>2020/5/19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E0989-E0D6-4DEF-8B3C-EA1708A464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73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947334" y="6307668"/>
            <a:ext cx="6714067" cy="4402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73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ooi</dc:creator>
  <cp:lastModifiedBy>田中 皓介</cp:lastModifiedBy>
  <cp:revision>4</cp:revision>
  <dcterms:created xsi:type="dcterms:W3CDTF">2020-05-14T01:33:05Z</dcterms:created>
  <dcterms:modified xsi:type="dcterms:W3CDTF">2020-05-19T05:51:16Z</dcterms:modified>
</cp:coreProperties>
</file>