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13716000" cy="19818350"/>
  <p:notesSz cx="13716000" cy="1981835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27" d="100"/>
          <a:sy n="27" d="100"/>
        </p:scale>
        <p:origin x="1788" y="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28700" y="6143688"/>
            <a:ext cx="11658600" cy="41618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57400" y="11098276"/>
            <a:ext cx="9601200" cy="49545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85800" y="4558220"/>
            <a:ext cx="5966460" cy="1308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063740" y="4558220"/>
            <a:ext cx="5966460" cy="1308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5800" y="792734"/>
            <a:ext cx="12344400" cy="31709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5800" y="4558220"/>
            <a:ext cx="12344400" cy="1308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663440" y="18431066"/>
            <a:ext cx="4389120" cy="9909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85800" y="18431066"/>
            <a:ext cx="3154680" cy="9909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875520" y="18431066"/>
            <a:ext cx="3154680" cy="9909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図 173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905F54A4-84B0-4D37-B3AD-17E75C629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3716000" cy="19812000"/>
          </a:xfrm>
          <a:prstGeom prst="rect">
            <a:avLst/>
          </a:prstGeom>
        </p:spPr>
      </p:pic>
      <p:sp>
        <p:nvSpPr>
          <p:cNvPr id="171" name="object 171"/>
          <p:cNvSpPr/>
          <p:nvPr/>
        </p:nvSpPr>
        <p:spPr>
          <a:xfrm>
            <a:off x="458977" y="18943104"/>
            <a:ext cx="12798425" cy="540385"/>
          </a:xfrm>
          <a:custGeom>
            <a:avLst/>
            <a:gdLst/>
            <a:ahLst/>
            <a:cxnLst/>
            <a:rect l="l" t="t" r="r" b="b"/>
            <a:pathLst>
              <a:path w="12798425" h="540384">
                <a:moveTo>
                  <a:pt x="12798031" y="0"/>
                </a:moveTo>
                <a:lnTo>
                  <a:pt x="0" y="0"/>
                </a:lnTo>
                <a:lnTo>
                  <a:pt x="0" y="540003"/>
                </a:lnTo>
                <a:lnTo>
                  <a:pt x="12798031" y="540003"/>
                </a:lnTo>
                <a:lnTo>
                  <a:pt x="127980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図 172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7EEFAD98-416E-41BD-AFF0-23CDEE04F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13716000" cy="19812000"/>
          </a:xfrm>
          <a:prstGeom prst="rect">
            <a:avLst/>
          </a:prstGeom>
        </p:spPr>
      </p:pic>
      <p:sp>
        <p:nvSpPr>
          <p:cNvPr id="171" name="object 171"/>
          <p:cNvSpPr/>
          <p:nvPr/>
        </p:nvSpPr>
        <p:spPr>
          <a:xfrm>
            <a:off x="458977" y="18943104"/>
            <a:ext cx="12798425" cy="540385"/>
          </a:xfrm>
          <a:custGeom>
            <a:avLst/>
            <a:gdLst/>
            <a:ahLst/>
            <a:cxnLst/>
            <a:rect l="l" t="t" r="r" b="b"/>
            <a:pathLst>
              <a:path w="12798425" h="540384">
                <a:moveTo>
                  <a:pt x="12798044" y="0"/>
                </a:moveTo>
                <a:lnTo>
                  <a:pt x="0" y="0"/>
                </a:lnTo>
                <a:lnTo>
                  <a:pt x="0" y="540003"/>
                </a:lnTo>
                <a:lnTo>
                  <a:pt x="12798044" y="540003"/>
                </a:lnTo>
                <a:lnTo>
                  <a:pt x="127980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0</Words>
  <Application>Microsoft Office PowerPoint</Application>
  <PresentationFormat>ユーザー設定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4" baseType="lpstr">
      <vt:lpstr>Calibri</vt:lpstr>
      <vt:lpstr>Office Theme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コロナ対策お客さん向け_縦記名スペース入_パワポサイズ_アウト</dc:title>
  <dc:creator>田中皓介</dc:creator>
  <cp:lastModifiedBy>田中　皓介</cp:lastModifiedBy>
  <cp:revision>1</cp:revision>
  <dcterms:created xsi:type="dcterms:W3CDTF">2020-08-26T04:16:04Z</dcterms:created>
  <dcterms:modified xsi:type="dcterms:W3CDTF">2020-08-26T04:25:43Z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2020-08-26T00:00:00Z</vt:filetime>
  </property>
  <property fmtid="{D5CDD505-2E9C-101B-9397-08002B2CF9AE}" pid="3" name="Creator">
    <vt:lpwstr>Adobe Illustrator CC 23.1 (Windows)</vt:lpwstr>
  </property>
  <property fmtid="{D5CDD505-2E9C-101B-9397-08002B2CF9AE}" pid="4" name="LastSaved">
    <vt:filetime>2020-08-26T00:00:00Z</vt:filetime>
  </property>
</Properties>
</file>